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45abf0bbb_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45abf0bbb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45abf0bb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45abf0bb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45abf0bbb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45abf0bbb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45abf0bbb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45abf0bbb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45abf0bbb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45abf0bbb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45abf0bbb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45abf0bbb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45abf0bbb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45abf0bbb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45abf0bbb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45abf0bbb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45abf0bbb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45abf0bbb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gradFill>
          <a:gsLst>
            <a:gs pos="0">
              <a:srgbClr val="674EA7"/>
            </a:gs>
            <a:gs pos="13000">
              <a:srgbClr val="674EA7"/>
            </a:gs>
            <a:gs pos="13000">
              <a:srgbClr val="FFFFFF"/>
            </a:gs>
            <a:gs pos="100000">
              <a:srgbClr val="FFFFFF"/>
            </a:gs>
          </a:gsLst>
          <a:lin ang="1350003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mojipedia.org/heavy-black-heart/" TargetMode="External"/><Relationship Id="rId4" Type="http://schemas.openxmlformats.org/officeDocument/2006/relationships/hyperlink" Target="https://emojipedia.org/heavy-black-heart/" TargetMode="External"/><Relationship Id="rId5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mojipedia.org/heavy-black-heart/" TargetMode="External"/><Relationship Id="rId4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56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Python4Teens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i="1" lang="pt-BR" sz="2400">
                <a:latin typeface="Roboto"/>
                <a:ea typeface="Roboto"/>
                <a:cs typeface="Roboto"/>
                <a:sym typeface="Roboto"/>
              </a:rPr>
              <a:t>Python para jovens</a:t>
            </a:r>
            <a:r>
              <a:rPr lang="pt-BR" sz="2400"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Atividades CEDET 2019/1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N</a:t>
            </a:r>
            <a:r>
              <a:rPr lang="pt-BR"/>
              <a:t>ossos materiais!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125" y="1096827"/>
            <a:ext cx="2668900" cy="26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2271325" y="3684950"/>
            <a:ext cx="4126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/>
              <a:t>/GabrielMMelo/python4teens</a:t>
            </a:r>
            <a:endParaRPr i="1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G</a:t>
            </a:r>
            <a:r>
              <a:rPr lang="pt-BR"/>
              <a:t>abriel Marques de Melo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Estudante de Ciência da Computação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3ª Turma do CEDET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Gosta de futebol, jogos eletrônicos e Yu-Gi-Oh! (?)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Desenvolvedor na Empresa Júnior Emakers Jr.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Gosta de programação Web, Embarcados e IA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Ama programar porque </a:t>
            </a:r>
            <a:r>
              <a:rPr b="1" lang="pt-BR"/>
              <a:t>programar é divertido</a:t>
            </a:r>
            <a:r>
              <a:rPr lang="pt-BR"/>
              <a:t> </a:t>
            </a:r>
            <a:r>
              <a:rPr lang="pt-BR" sz="3000">
                <a:solidFill>
                  <a:srgbClr val="660099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❤</a:t>
            </a:r>
            <a:endParaRPr sz="3000">
              <a:solidFill>
                <a:srgbClr val="660099"/>
              </a:solidFill>
              <a:highlight>
                <a:srgbClr val="FFFFFF"/>
              </a:highlight>
              <a:uFill>
                <a:noFill/>
              </a:uFill>
              <a:hlinkClick r:id="rId4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8050" y="216575"/>
            <a:ext cx="2510400" cy="2510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10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O</a:t>
            </a:r>
            <a:r>
              <a:rPr lang="pt-BR"/>
              <a:t> que é programar?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devo fazer isso?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745450"/>
            <a:ext cx="8520600" cy="28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800">
                <a:solidFill>
                  <a:srgbClr val="674EA7"/>
                </a:solidFill>
              </a:rPr>
              <a:t>?</a:t>
            </a:r>
            <a:endParaRPr sz="14800"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</a:t>
            </a:r>
            <a:r>
              <a:rPr lang="pt-BR"/>
              <a:t>rogramar é: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395600"/>
            <a:ext cx="8520600" cy="31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74EA7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74EA7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74EA7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2400">
                <a:solidFill>
                  <a:srgbClr val="674EA7"/>
                </a:solidFill>
              </a:rPr>
              <a:t>Conversar</a:t>
            </a:r>
            <a:r>
              <a:rPr lang="pt-BR" sz="2400">
                <a:solidFill>
                  <a:srgbClr val="674EA7"/>
                </a:solidFill>
              </a:rPr>
              <a:t> com o computador</a:t>
            </a:r>
            <a:endParaRPr sz="2400">
              <a:solidFill>
                <a:srgbClr val="674EA7"/>
              </a:solidFill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9199" y="1098425"/>
            <a:ext cx="2285150" cy="2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</a:t>
            </a:r>
            <a:r>
              <a:rPr lang="pt-BR"/>
              <a:t>rogramar é: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400">
                <a:solidFill>
                  <a:srgbClr val="674EA7"/>
                </a:solidFill>
              </a:rPr>
              <a:t>Resolver </a:t>
            </a:r>
            <a:r>
              <a:rPr b="1" lang="pt-BR" sz="2400">
                <a:solidFill>
                  <a:srgbClr val="674EA7"/>
                </a:solidFill>
              </a:rPr>
              <a:t>problemas</a:t>
            </a:r>
            <a:endParaRPr b="1" sz="2400">
              <a:solidFill>
                <a:srgbClr val="674EA7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7537" y="1214800"/>
            <a:ext cx="2788925" cy="27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</a:t>
            </a:r>
            <a:r>
              <a:rPr lang="pt-BR"/>
              <a:t>rogramar é: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400">
                <a:solidFill>
                  <a:srgbClr val="674EA7"/>
                </a:solidFill>
              </a:rPr>
              <a:t>Uma </a:t>
            </a:r>
            <a:r>
              <a:rPr b="1" lang="pt-BR" sz="2400">
                <a:solidFill>
                  <a:srgbClr val="674EA7"/>
                </a:solidFill>
              </a:rPr>
              <a:t>ferramenta</a:t>
            </a:r>
            <a:r>
              <a:rPr lang="pt-BR" sz="2400">
                <a:solidFill>
                  <a:srgbClr val="674EA7"/>
                </a:solidFill>
              </a:rPr>
              <a:t> preciosa</a:t>
            </a:r>
            <a:endParaRPr sz="2400">
              <a:solidFill>
                <a:srgbClr val="674EA7"/>
              </a:solidFill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1423988"/>
            <a:ext cx="4743450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</a:t>
            </a:r>
            <a:r>
              <a:rPr lang="pt-BR"/>
              <a:t>rogramar é: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2400">
                <a:solidFill>
                  <a:srgbClr val="674EA7"/>
                </a:solidFill>
              </a:rPr>
              <a:t>Desenhar</a:t>
            </a:r>
            <a:r>
              <a:rPr lang="pt-BR" sz="2400">
                <a:solidFill>
                  <a:srgbClr val="674EA7"/>
                </a:solidFill>
              </a:rPr>
              <a:t>?!</a:t>
            </a:r>
            <a:endParaRPr sz="2400">
              <a:solidFill>
                <a:srgbClr val="674EA7"/>
              </a:solidFill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025" y="1362075"/>
            <a:ext cx="3409950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</a:t>
            </a:r>
            <a:r>
              <a:rPr lang="pt-BR"/>
              <a:t>rogramar é: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2400">
                <a:solidFill>
                  <a:srgbClr val="674EA7"/>
                </a:solidFill>
              </a:rPr>
              <a:t>DIVERTIDO </a:t>
            </a:r>
            <a:r>
              <a:rPr lang="pt-BR" sz="3000">
                <a:solidFill>
                  <a:srgbClr val="660099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❤</a:t>
            </a:r>
            <a:endParaRPr sz="2400">
              <a:solidFill>
                <a:srgbClr val="674EA7"/>
              </a:solidFill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0275" y="1571625"/>
            <a:ext cx="474345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A</a:t>
            </a:r>
            <a:r>
              <a:rPr lang="pt-BR" sz="2400"/>
              <a:t>final… </a:t>
            </a:r>
            <a:r>
              <a:rPr lang="pt-BR" sz="3600"/>
              <a:t>o</a:t>
            </a:r>
            <a:r>
              <a:rPr lang="pt-BR"/>
              <a:t> que vamos aprender?</a:t>
            </a:r>
            <a:endParaRPr/>
          </a:p>
        </p:txBody>
      </p:sp>
      <p:grpSp>
        <p:nvGrpSpPr>
          <p:cNvPr id="109" name="Google Shape;109;p21"/>
          <p:cNvGrpSpPr/>
          <p:nvPr/>
        </p:nvGrpSpPr>
        <p:grpSpPr>
          <a:xfrm>
            <a:off x="2770250" y="1718600"/>
            <a:ext cx="3942000" cy="3133500"/>
            <a:chOff x="2211000" y="1667750"/>
            <a:chExt cx="3942000" cy="3133500"/>
          </a:xfrm>
        </p:grpSpPr>
        <p:cxnSp>
          <p:nvCxnSpPr>
            <p:cNvPr id="110" name="Google Shape;110;p21"/>
            <p:cNvCxnSpPr/>
            <p:nvPr/>
          </p:nvCxnSpPr>
          <p:spPr>
            <a:xfrm>
              <a:off x="2211000" y="4174550"/>
              <a:ext cx="0" cy="626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" name="Google Shape;111;p21"/>
            <p:cNvCxnSpPr/>
            <p:nvPr/>
          </p:nvCxnSpPr>
          <p:spPr>
            <a:xfrm>
              <a:off x="2211000" y="4174550"/>
              <a:ext cx="7884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" name="Google Shape;112;p21"/>
            <p:cNvCxnSpPr/>
            <p:nvPr/>
          </p:nvCxnSpPr>
          <p:spPr>
            <a:xfrm>
              <a:off x="2999400" y="3547850"/>
              <a:ext cx="0" cy="626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" name="Google Shape;113;p21"/>
            <p:cNvCxnSpPr/>
            <p:nvPr/>
          </p:nvCxnSpPr>
          <p:spPr>
            <a:xfrm>
              <a:off x="2999400" y="3547850"/>
              <a:ext cx="7884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" name="Google Shape;114;p21"/>
            <p:cNvCxnSpPr/>
            <p:nvPr/>
          </p:nvCxnSpPr>
          <p:spPr>
            <a:xfrm>
              <a:off x="3787800" y="2921150"/>
              <a:ext cx="0" cy="626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p21"/>
            <p:cNvCxnSpPr/>
            <p:nvPr/>
          </p:nvCxnSpPr>
          <p:spPr>
            <a:xfrm>
              <a:off x="3787800" y="2921150"/>
              <a:ext cx="7884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" name="Google Shape;116;p21"/>
            <p:cNvCxnSpPr/>
            <p:nvPr/>
          </p:nvCxnSpPr>
          <p:spPr>
            <a:xfrm>
              <a:off x="4576200" y="2294450"/>
              <a:ext cx="0" cy="626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" name="Google Shape;117;p21"/>
            <p:cNvCxnSpPr/>
            <p:nvPr/>
          </p:nvCxnSpPr>
          <p:spPr>
            <a:xfrm>
              <a:off x="4576200" y="2294450"/>
              <a:ext cx="7884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21"/>
            <p:cNvCxnSpPr/>
            <p:nvPr/>
          </p:nvCxnSpPr>
          <p:spPr>
            <a:xfrm>
              <a:off x="5364600" y="1667750"/>
              <a:ext cx="0" cy="626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" name="Google Shape;119;p21"/>
            <p:cNvCxnSpPr/>
            <p:nvPr/>
          </p:nvCxnSpPr>
          <p:spPr>
            <a:xfrm>
              <a:off x="5364600" y="1667750"/>
              <a:ext cx="7884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0" name="Google Shape;120;p21"/>
          <p:cNvSpPr txBox="1"/>
          <p:nvPr/>
        </p:nvSpPr>
        <p:spPr>
          <a:xfrm>
            <a:off x="500100" y="4282700"/>
            <a:ext cx="488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</a:t>
            </a:r>
            <a:r>
              <a:rPr lang="pt-BR"/>
              <a:t>ntendendo o </a:t>
            </a:r>
            <a:r>
              <a:rPr lang="pt-BR"/>
              <a:t>P</a:t>
            </a:r>
            <a:r>
              <a:rPr lang="pt-BR"/>
              <a:t>ython?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 txBox="1"/>
          <p:nvPr/>
        </p:nvSpPr>
        <p:spPr>
          <a:xfrm>
            <a:off x="1237300" y="3570050"/>
            <a:ext cx="2304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V</a:t>
            </a:r>
            <a:r>
              <a:rPr lang="pt-BR"/>
              <a:t>ariáveis e matemática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(</a:t>
            </a:r>
            <a:r>
              <a:rPr i="1" lang="pt-BR"/>
              <a:t>a forma divertida!</a:t>
            </a:r>
            <a:r>
              <a:rPr lang="pt-BR"/>
              <a:t>)</a:t>
            </a:r>
            <a:endParaRPr/>
          </a:p>
        </p:txBody>
      </p:sp>
      <p:sp>
        <p:nvSpPr>
          <p:cNvPr id="122" name="Google Shape;122;p21"/>
          <p:cNvSpPr txBox="1"/>
          <p:nvPr/>
        </p:nvSpPr>
        <p:spPr>
          <a:xfrm>
            <a:off x="1779675" y="3000650"/>
            <a:ext cx="2203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L</a:t>
            </a:r>
            <a:r>
              <a:rPr lang="pt-BR"/>
              <a:t>oops (loops, loops, l…)</a:t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3110000" y="2365525"/>
            <a:ext cx="1962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A</a:t>
            </a:r>
            <a:r>
              <a:rPr lang="pt-BR"/>
              <a:t>lgumas c</a:t>
            </a:r>
            <a:r>
              <a:rPr lang="pt-BR"/>
              <a:t>ondições!</a:t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3508275" y="1796125"/>
            <a:ext cx="2304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Q</a:t>
            </a:r>
            <a:r>
              <a:rPr lang="pt-BR"/>
              <a:t>ue os jogos comecem...</a:t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5813175" y="1162363"/>
            <a:ext cx="1999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674EA7"/>
                </a:solidFill>
              </a:rPr>
              <a:t>NOSSOS JOGOS!!!</a:t>
            </a:r>
            <a:endParaRPr b="1">
              <a:solidFill>
                <a:srgbClr val="674EA7"/>
              </a:solidFill>
            </a:endParaRPr>
          </a:p>
        </p:txBody>
      </p:sp>
      <p:sp>
        <p:nvSpPr>
          <p:cNvPr id="126" name="Google Shape;126;p21"/>
          <p:cNvSpPr txBox="1"/>
          <p:nvPr/>
        </p:nvSpPr>
        <p:spPr>
          <a:xfrm rot="-2570175">
            <a:off x="4012269" y="3295950"/>
            <a:ext cx="2573299" cy="419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ESCADA DO Python4Teens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